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27"/>
  </p:notesMasterIdLst>
  <p:sldIdLst>
    <p:sldId id="257" r:id="rId2"/>
    <p:sldId id="258" r:id="rId3"/>
    <p:sldId id="259" r:id="rId4"/>
    <p:sldId id="261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81" r:id="rId24"/>
    <p:sldId id="279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56C9E-C295-4491-A1E3-C4CAB85E9D79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7F4C0-E549-45FA-AEAE-61E4B007DD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360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D4E2953E-E3EF-4F18-AC0E-AD0F9F41479E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58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079A7B4-8222-424A-8EC7-447D25DB6F06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BE6DA6AB-2F9D-49C3-A6DE-D00AECD4ABA3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7E776C8-0801-4B70-A16F-2B03096B28F2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99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2F2D38E-941F-483C-AEF0-9A191D66BDC2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E73DE8A5-7056-4C40-81A2-ED20B96CAA25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6482BA2-45F7-420C-A5B7-17BE8066AE5F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2A0CFB2-0F07-4004-AF11-3503BE7D305D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F13845F-8BFD-4E52-980B-95508F77F2B9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3733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2A9F3A-F6BE-4C1D-B8F8-774AE30B5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D39EB1-5F19-4939-9B2A-3EBBAB5BE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88;&#1072;&#1073;&#1086;&#1095;&#1080;&#1081;%20&#1089;&#1090;&#1086;&#1083;\Downloads\Vrashhenie%20Zemli%20vokrug%20osi.mpg.avi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5665" y="512674"/>
            <a:ext cx="6589961" cy="6531675"/>
          </a:xfrm>
          <a:prstGeom prst="rect">
            <a:avLst/>
          </a:prstGeom>
          <a:noFill/>
        </p:spPr>
        <p:txBody>
          <a:bodyPr wrap="square" lIns="82945" tIns="41473" rIns="82945" bIns="4147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5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r>
              <a:rPr lang="ru-RU" sz="4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4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резентация </a:t>
            </a:r>
          </a:p>
          <a:p>
            <a:pPr algn="ctr">
              <a:defRPr/>
            </a:pPr>
            <a:r>
              <a:rPr lang="ru-RU" sz="4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уроку математики: «Единицы времени. Сутки»</a:t>
            </a:r>
          </a:p>
          <a:p>
            <a:pPr algn="r">
              <a:defRPr/>
            </a:pPr>
            <a:endParaRPr lang="ru-RU" b="1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>
              <a:defRPr/>
            </a:pPr>
            <a:endParaRPr lang="ru-RU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>
              <a:defRPr/>
            </a:pPr>
            <a:endParaRPr lang="ru-RU" b="1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>
              <a:defRPr/>
            </a:pPr>
            <a:endParaRPr lang="ru-RU" b="1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>
              <a:defRPr/>
            </a:pPr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 подготовлена </a:t>
            </a:r>
          </a:p>
          <a:p>
            <a:pPr algn="r">
              <a:defRPr/>
            </a:pPr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учителем </a:t>
            </a:r>
          </a:p>
          <a:p>
            <a:pPr algn="r">
              <a:defRPr/>
            </a:pPr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начальных классов </a:t>
            </a:r>
          </a:p>
          <a:p>
            <a:pPr algn="r">
              <a:defRPr/>
            </a:pPr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МБОУ </a:t>
            </a:r>
            <a:r>
              <a:rPr lang="ru-RU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Белоберезковская</a:t>
            </a:r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сош</a:t>
            </a:r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r">
              <a:defRPr/>
            </a:pPr>
            <a:r>
              <a:rPr lang="ru-RU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Жаровиной</a:t>
            </a:r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Татьяной Витальевной</a:t>
            </a:r>
            <a:endParaRPr lang="ru-RU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1610" y="1076516"/>
            <a:ext cx="6139844" cy="837809"/>
          </a:xfrm>
          <a:prstGeom prst="rect">
            <a:avLst/>
          </a:prstGeom>
          <a:noFill/>
        </p:spPr>
        <p:txBody>
          <a:bodyPr lIns="82945" tIns="41473" rIns="82945" bIns="41473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9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Физминутка</a:t>
            </a:r>
            <a:endParaRPr lang="ru-RU" sz="49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531" name="Picture 1" descr="C:\Users\user\Desktop\Новая папка\i0788rp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4481" y="4343496"/>
            <a:ext cx="1414080" cy="209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" descr="C:\Users\user\Desktop\Новая папка\i0786rp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2721" y="1926923"/>
            <a:ext cx="1337760" cy="159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 descr="C:\Users\user\Desktop\Новая папка\i0790rp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92480" y="646629"/>
            <a:ext cx="1578240" cy="295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4" descr="C:\Users\user\Desktop\Новая папка\i0781rp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78720" y="1852035"/>
            <a:ext cx="1680480" cy="193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medium_DSC0067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970" y="383059"/>
            <a:ext cx="8488859" cy="60918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4" name="Picture 5" descr="C:\Users\user\Desktop\images2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018" y="4854759"/>
            <a:ext cx="1124640" cy="148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9" descr="C:\Users\user\Desktop\images4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371" y="383058"/>
            <a:ext cx="921600" cy="163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C:\Users\user\Desktop\Новая папка\i0793rp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5990" y="4660338"/>
            <a:ext cx="1450080" cy="145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0" descr="ч10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609600"/>
            <a:ext cx="3962400" cy="502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38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71501" y="1428750"/>
            <a:ext cx="3959225" cy="4643438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Сначала появились солнечные часы, они работали только днем. Время на этих часах показывала тень от стержня или пластинки. Египетские солнечные часы состояли из двух сколоченных углом пластинок.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9"/>
          <p:cNvSpPr>
            <a:spLocks noGrp="1" noChangeArrowheads="1"/>
          </p:cNvSpPr>
          <p:nvPr>
            <p:ph type="title"/>
          </p:nvPr>
        </p:nvSpPr>
        <p:spPr>
          <a:xfrm>
            <a:off x="4462464" y="5000626"/>
            <a:ext cx="4681537" cy="1512888"/>
          </a:xfrm>
        </p:spPr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ПЕСОЧНЫЕ</a:t>
            </a:r>
          </a:p>
        </p:txBody>
      </p:sp>
      <p:sp>
        <p:nvSpPr>
          <p:cNvPr id="1945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28626" y="2214563"/>
            <a:ext cx="4316413" cy="338137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Позже появились другие виды часов, которые могли показывать время и ночью: водяные, песочные, механические и даже электронные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pic>
        <p:nvPicPr>
          <p:cNvPr id="19460" name="Picture 16" descr="часы2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43626" y="1285876"/>
            <a:ext cx="1643063" cy="3571875"/>
          </a:xfr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ЭЛЕКТРОННЫЕ</a:t>
            </a:r>
          </a:p>
        </p:txBody>
      </p:sp>
      <p:pic>
        <p:nvPicPr>
          <p:cNvPr id="20483" name="Picture 9" descr="часы1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1413" y="2781301"/>
            <a:ext cx="4392612" cy="17367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МЕХАНИЧЕСКИЕ</a:t>
            </a:r>
          </a:p>
        </p:txBody>
      </p:sp>
      <p:pic>
        <p:nvPicPr>
          <p:cNvPr id="21507" name="Picture 6" descr="часы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11191" y="1484782"/>
            <a:ext cx="3440112" cy="36449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10" descr="ч1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571" y="642287"/>
            <a:ext cx="4176712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072063" y="1571625"/>
            <a:ext cx="3740150" cy="40005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 smtClean="0"/>
              <a:t> 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Маленькая (часовая) стрелка проходит расстояние между большими штрихами за 1 час. </a:t>
            </a:r>
          </a:p>
        </p:txBody>
      </p:sp>
      <p:pic>
        <p:nvPicPr>
          <p:cNvPr id="4" name="Picture 3" descr="C:\Users\user\Desktop\Новая папка\i0781rp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4405" y="4141880"/>
            <a:ext cx="1566720" cy="180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user\Desktop\Новая папка\Backclock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009" y="771902"/>
            <a:ext cx="930240" cy="887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C:\Users\user\Desktop\Новая папка\i0788rp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5029200"/>
            <a:ext cx="750240" cy="111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22880" y="1600200"/>
            <a:ext cx="7771680" cy="2438401"/>
          </a:xfrm>
        </p:spPr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  <a:effectLst/>
              </a:rPr>
              <a:t>1 сутки = 24 часа</a:t>
            </a:r>
            <a:endParaRPr lang="ru-RU" sz="6600" dirty="0">
              <a:solidFill>
                <a:srgbClr val="FF0000"/>
              </a:solidFill>
              <a:effectLst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206421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Vrashhenie Zemli vokrug osi.mpg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4770" y="318251"/>
            <a:ext cx="8229658" cy="6156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День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петя 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4771" y="1295400"/>
            <a:ext cx="8294458" cy="5049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C:\Users\user\Desktop\Новая папка\i0781rp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56103">
            <a:off x="7380001" y="4848990"/>
            <a:ext cx="1239840" cy="1424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Рамка 1"/>
          <p:cNvSpPr/>
          <p:nvPr/>
        </p:nvSpPr>
        <p:spPr bwMode="auto">
          <a:xfrm flipH="1">
            <a:off x="6904815" y="5762061"/>
            <a:ext cx="41471" cy="64806"/>
          </a:xfrm>
          <a:prstGeom prst="frame">
            <a:avLst>
              <a:gd name="adj1" fmla="val 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pPr>
              <a:defRPr/>
            </a:pPr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Прозвенел звонок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Начинаем мы урок. Поприветствуем друг друга: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«Доброе утро!»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Влево, вправо повернёмся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И гостям мы улыбнёмся: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«Доброе утро!»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user\Desktop\Новая папка\i0781rp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61" y="701354"/>
            <a:ext cx="1179360" cy="1355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Вечер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900" b="1" dirty="0" smtClean="0">
                <a:solidFill>
                  <a:srgbClr val="00B050"/>
                </a:solidFill>
              </a:rPr>
              <a:t>Час за часом двадцать раз</a:t>
            </a:r>
          </a:p>
          <a:p>
            <a:pPr algn="ctr">
              <a:buNone/>
            </a:pPr>
            <a:r>
              <a:rPr lang="ru-RU" sz="4900" b="1" dirty="0" smtClean="0">
                <a:solidFill>
                  <a:srgbClr val="00B050"/>
                </a:solidFill>
              </a:rPr>
              <a:t>И четыре про запас-</a:t>
            </a:r>
          </a:p>
          <a:p>
            <a:pPr algn="ctr">
              <a:buNone/>
            </a:pPr>
            <a:r>
              <a:rPr lang="ru-RU" sz="4900" b="1" dirty="0" smtClean="0">
                <a:solidFill>
                  <a:srgbClr val="00B050"/>
                </a:solidFill>
              </a:rPr>
              <a:t>Сутки полные идут,</a:t>
            </a:r>
          </a:p>
          <a:p>
            <a:pPr algn="ctr">
              <a:buNone/>
            </a:pPr>
            <a:r>
              <a:rPr lang="ru-RU" sz="4900" b="1" dirty="0" smtClean="0">
                <a:solidFill>
                  <a:srgbClr val="00B050"/>
                </a:solidFill>
              </a:rPr>
              <a:t>День и ночь с собой ведут.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тя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672" y="318251"/>
            <a:ext cx="8148657" cy="6221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972" y="607373"/>
            <a:ext cx="7970456" cy="1822694"/>
          </a:xfrm>
          <a:prstGeom prst="rect">
            <a:avLst/>
          </a:prstGeom>
          <a:noFill/>
        </p:spPr>
        <p:txBody>
          <a:bodyPr wrap="square" lIns="82945" tIns="41473" rIns="82945" bIns="4147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65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Самостоятельная работа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579" name="Picture 3" descr="C:\Users\user\Desktop\Новая папка\0_57c5d_36f03261_M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600228">
            <a:off x="761760" y="2165988"/>
            <a:ext cx="2003040" cy="2003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C:\Users\user\Desktop\Новая папка\Backclock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088">
            <a:off x="6465601" y="2477060"/>
            <a:ext cx="2083680" cy="198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C:\Users\user\Desktop\Новая папка\60159206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8641" y="2752130"/>
            <a:ext cx="3987360" cy="3521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3733800"/>
            <a:ext cx="6858000" cy="914400"/>
          </a:xfrm>
          <a:blipFill dpi="0" rotWithShape="0">
            <a:blip r:embed="rId2"/>
            <a:srcRect/>
            <a:tile tx="0" ty="0" sx="100000" sy="100000" flip="none" algn="tl"/>
          </a:blipFill>
          <a:ln w="25560">
            <a:solidFill>
              <a:srgbClr val="8A5C2E"/>
            </a:solidFill>
          </a:ln>
        </p:spPr>
        <p:txBody>
          <a:bodyPr lIns="0" tIns="0" rIns="0" bIns="0"/>
          <a:lstStyle/>
          <a:p>
            <a:pPr marL="341277" indent="-341277" defTabSz="449217"/>
            <a:r>
              <a:rPr lang="ru-RU" dirty="0"/>
              <a:t>  </a:t>
            </a:r>
            <a:r>
              <a:rPr lang="ru-RU" dirty="0">
                <a:latin typeface="Times New Roman" pitchFamily="16" charset="0"/>
                <a:cs typeface="Times New Roman" pitchFamily="16" charset="0"/>
              </a:rPr>
              <a:t>Ничего не понятно на уроке</a:t>
            </a:r>
          </a:p>
        </p:txBody>
      </p:sp>
      <p:sp>
        <p:nvSpPr>
          <p:cNvPr id="44035" name="Rectangle 7"/>
          <p:cNvSpPr>
            <a:spLocks noChangeArrowheads="1"/>
          </p:cNvSpPr>
          <p:nvPr/>
        </p:nvSpPr>
        <p:spPr bwMode="auto">
          <a:xfrm>
            <a:off x="2303985" y="2565400"/>
            <a:ext cx="5797029" cy="115093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560">
            <a:solidFill>
              <a:srgbClr val="8A5C2E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defTabSz="449217" eaLnBrk="0">
              <a:spcBef>
                <a:spcPts val="800"/>
              </a:spcBef>
            </a:pPr>
            <a:endParaRPr lang="ru-RU" sz="3200" b="1" dirty="0">
              <a:solidFill>
                <a:srgbClr val="000000"/>
              </a:solidFill>
              <a:latin typeface="Arial Black" pitchFamily="34" charset="0"/>
              <a:cs typeface="Lucida Sans Unicode" pitchFamily="34" charset="0"/>
            </a:endParaRPr>
          </a:p>
          <a:p>
            <a:pPr defTabSz="449217" eaLnBrk="0">
              <a:spcBef>
                <a:spcPts val="800"/>
              </a:spcBef>
            </a:pPr>
            <a:r>
              <a:rPr lang="ru-RU" sz="32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   </a:t>
            </a:r>
            <a:r>
              <a:rPr lang="ru-RU" sz="32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Всё понятно на уроке, </a:t>
            </a:r>
          </a:p>
          <a:p>
            <a:pPr defTabSz="449217" eaLnBrk="0">
              <a:spcBef>
                <a:spcPts val="800"/>
              </a:spcBef>
            </a:pPr>
            <a:r>
              <a:rPr lang="ru-RU" sz="32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         затруднений нет</a:t>
            </a:r>
          </a:p>
          <a:p>
            <a:pPr defTabSz="449217"/>
            <a:endParaRPr lang="ru-RU" sz="3200" dirty="0">
              <a:solidFill>
                <a:srgbClr val="000000"/>
              </a:solidFill>
              <a:latin typeface="Arial Black" pitchFamily="34" charset="0"/>
              <a:cs typeface="Lucida Sans Unicode" pitchFamily="34" charset="0"/>
            </a:endParaRP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3429001" y="1614397"/>
            <a:ext cx="4672013" cy="94941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560">
            <a:solidFill>
              <a:srgbClr val="8A5C2E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algn="ctr" defTabSz="449217"/>
            <a:r>
              <a:rPr lang="ru-RU" sz="32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Хочу знать больше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 animBg="1"/>
      <p:bldP spid="44035" grpId="0" animBg="1"/>
      <p:bldP spid="4403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2950" y="1699677"/>
            <a:ext cx="7707239" cy="3099966"/>
          </a:xfrm>
          <a:prstGeom prst="rect">
            <a:avLst/>
          </a:prstGeom>
          <a:noFill/>
        </p:spPr>
        <p:txBody>
          <a:bodyPr lIns="82945" tIns="41473" rIns="82945" bIns="4147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9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“…ты помни: человек, который понапрасну теряет время, сам не замечает, как стареет”.</a:t>
            </a:r>
          </a:p>
        </p:txBody>
      </p:sp>
      <p:pic>
        <p:nvPicPr>
          <p:cNvPr id="20483" name="Picture 3" descr="C:\Users\user\Desktop\Новая папка\0_57c5d_36f03261_M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9040" y="4928197"/>
            <a:ext cx="1296000" cy="129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C:\Users\user\Desktop\Новая папка\i0786rp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720" y="561660"/>
            <a:ext cx="954720" cy="113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7" descr="864f99ea8098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120" y="3879768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7" descr="864f99ea8098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9841" y="2860141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7" descr="864f99ea8098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9760" y="4130354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7" descr="864f99ea8098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2747809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7" descr="864f99ea8098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240" y="2860141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 descr="864f99ea8098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3520" y="3103527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38829" y="816027"/>
            <a:ext cx="7064256" cy="1931524"/>
          </a:xfrm>
          <a:prstGeom prst="rect">
            <a:avLst/>
          </a:prstGeom>
          <a:noFill/>
        </p:spPr>
        <p:txBody>
          <a:bodyPr lIns="82945" tIns="41473" rIns="82945" bIns="41473">
            <a:prstTxWarp prst="textDeflateBottom">
              <a:avLst>
                <a:gd name="adj" fmla="val 50000"/>
              </a:avLst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>
              <a:defRPr/>
            </a:pPr>
            <a:r>
              <a:rPr lang="ru-RU" sz="1500" dirty="0">
                <a:solidFill>
                  <a:srgbClr val="FF33CC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Молодцы!</a:t>
            </a:r>
          </a:p>
        </p:txBody>
      </p:sp>
      <p:pic>
        <p:nvPicPr>
          <p:cNvPr id="31753" name="Picture 6" descr="C:\Users\user\Desktop\Новая папка\bravo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1680" y="4445748"/>
            <a:ext cx="1699200" cy="170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8681" y="554729"/>
            <a:ext cx="5290717" cy="1084030"/>
          </a:xfrm>
          <a:prstGeom prst="rect">
            <a:avLst/>
          </a:prstGeom>
          <a:noFill/>
        </p:spPr>
        <p:txBody>
          <a:bodyPr lIns="82945" tIns="41473" rIns="82945" bIns="4147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65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</a:t>
            </a:r>
            <a:r>
              <a:rPr lang="ru-RU" sz="6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6" name="Picture 6" descr="C:\Users\user\Desktop\Новая папка\b62e2e9f5068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03774">
            <a:off x="6625440" y="727277"/>
            <a:ext cx="2177280" cy="158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C:\Users\user\Desktop\Новая папка\i0788rp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8641" y="5190305"/>
            <a:ext cx="920160" cy="136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урока</a:t>
            </a:r>
            <a:b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6481" y="1484782"/>
            <a:ext cx="8226720" cy="4644502"/>
          </a:xfrm>
        </p:spPr>
        <p:txBody>
          <a:bodyPr>
            <a:normAutofit/>
          </a:bodyPr>
          <a:lstStyle/>
          <a:p>
            <a:pPr marL="466567" indent="-466567">
              <a:buAutoNum type="arabicPeriod"/>
            </a:pPr>
            <a:r>
              <a:rPr lang="ru-RU" sz="3600" dirty="0" smtClean="0"/>
              <a:t>Находить значения выражений.</a:t>
            </a:r>
          </a:p>
          <a:p>
            <a:pPr marL="466567" indent="-466567">
              <a:buAutoNum type="arabicPeriod"/>
            </a:pPr>
            <a:r>
              <a:rPr lang="ru-RU" sz="3600" dirty="0" smtClean="0"/>
              <a:t> Применять знания о единицах времени.</a:t>
            </a:r>
          </a:p>
          <a:p>
            <a:pPr marL="466567" indent="-466567">
              <a:buAutoNum type="arabicPeriod"/>
            </a:pPr>
            <a:r>
              <a:rPr lang="ru-RU" sz="3600" dirty="0" smtClean="0"/>
              <a:t>Решать задачи.</a:t>
            </a:r>
          </a:p>
          <a:p>
            <a:pPr marL="466567" indent="-466567">
              <a:buAutoNum type="arabicPeriod"/>
            </a:pPr>
            <a:r>
              <a:rPr lang="ru-RU" sz="3600" dirty="0" smtClean="0"/>
              <a:t>Бережно относиться ко времени урока.</a:t>
            </a:r>
            <a:endParaRPr lang="ru-RU" sz="3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 bwMode="auto">
          <a:xfrm flipH="1">
            <a:off x="8000641" y="4336302"/>
            <a:ext cx="41471" cy="72002"/>
          </a:xfrm>
          <a:prstGeom prst="fram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pPr>
              <a:defRPr/>
            </a:pPr>
            <a:endParaRPr lang="ru-RU"/>
          </a:p>
        </p:txBody>
      </p:sp>
      <p:pic>
        <p:nvPicPr>
          <p:cNvPr id="6151" name="Picture 6" descr="C:\Users\user\Desktop\Новая папка\i0789rp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144596">
            <a:off x="6151681" y="4504793"/>
            <a:ext cx="1576800" cy="157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7" descr="C:\Users\user\Desktop\Новая папка\i0781rp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376084">
            <a:off x="1592641" y="3861046"/>
            <a:ext cx="1933920" cy="222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чего мы ставим такие задачи?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6567" indent="-466567">
              <a:buAutoNum type="arabicPeriod"/>
            </a:pPr>
            <a:r>
              <a:rPr lang="ru-RU" sz="3600" b="1" dirty="0" smtClean="0"/>
              <a:t>Чтобы хорошо считать.</a:t>
            </a:r>
          </a:p>
          <a:p>
            <a:pPr marL="466567" indent="-466567">
              <a:buAutoNum type="arabicPeriod"/>
            </a:pPr>
            <a:r>
              <a:rPr lang="ru-RU" sz="3600" b="1" dirty="0" smtClean="0"/>
              <a:t>Чтобы хорошо решать задачи.</a:t>
            </a:r>
          </a:p>
          <a:p>
            <a:pPr marL="466567" indent="-466567">
              <a:buAutoNum type="arabicPeriod"/>
            </a:pPr>
            <a:r>
              <a:rPr lang="ru-RU" sz="3600" b="1" dirty="0" smtClean="0"/>
              <a:t>Чтобы научиться правильно применять знания о единицах времени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Утро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петя зубов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356" y="1600200"/>
            <a:ext cx="7527288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петя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771" y="318251"/>
            <a:ext cx="8294458" cy="60918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5665" y="1338621"/>
            <a:ext cx="5290717" cy="1084030"/>
          </a:xfrm>
          <a:prstGeom prst="rect">
            <a:avLst/>
          </a:prstGeom>
          <a:noFill/>
        </p:spPr>
        <p:txBody>
          <a:bodyPr lIns="82945" tIns="41473" rIns="82945" bIns="4147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65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</a:t>
            </a:r>
          </a:p>
        </p:txBody>
      </p:sp>
      <p:pic>
        <p:nvPicPr>
          <p:cNvPr id="9221" name="Picture 4" descr="C:\Users\user\Desktop\i0781rp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2820" y="0"/>
            <a:ext cx="1416960" cy="16288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2" name="Picture 5" descr="C:\Users\user\Desktop\i0787rp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6379" y="4854759"/>
            <a:ext cx="1404000" cy="1651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722880" y="1614397"/>
            <a:ext cx="7771680" cy="1749796"/>
          </a:xfrm>
        </p:spPr>
        <p:txBody>
          <a:bodyPr>
            <a:noAutofit/>
          </a:bodyPr>
          <a:lstStyle/>
          <a:p>
            <a:pPr algn="ctr"/>
            <a:r>
              <a:rPr lang="ru-RU" sz="12000" b="1" dirty="0" smtClean="0">
                <a:solidFill>
                  <a:srgbClr val="E20000"/>
                </a:solidFill>
              </a:rPr>
              <a:t>Время</a:t>
            </a:r>
            <a:endParaRPr lang="ru-RU" sz="12000" b="1" dirty="0">
              <a:solidFill>
                <a:srgbClr val="E2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25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8149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70" y="188637"/>
            <a:ext cx="8294458" cy="6221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4" name="Picture 4" descr="C:\Users\user\Desktop\Новая папка\b62e2e9f5068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25641">
            <a:off x="2131607" y="508331"/>
            <a:ext cx="1388160" cy="1009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ет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70" y="383059"/>
            <a:ext cx="8488859" cy="6091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8" name="Picture 4" descr="C:\Users\user\Desktop\Новая папка\i0789rp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4816" y="4012265"/>
            <a:ext cx="1736640" cy="173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C:\Users\user\Desktop\Новая папка\i0793rp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5169" y="383059"/>
            <a:ext cx="1450080" cy="145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219</Words>
  <Application>Microsoft Office PowerPoint</Application>
  <PresentationFormat>Экран (4:3)</PresentationFormat>
  <Paragraphs>61</Paragraphs>
  <Slides>25</Slides>
  <Notes>9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Презентация PowerPoint</vt:lpstr>
      <vt:lpstr>Презентация PowerPoint</vt:lpstr>
      <vt:lpstr>Задачи урока </vt:lpstr>
      <vt:lpstr>Для чего мы ставим такие задачи?</vt:lpstr>
      <vt:lpstr>Утро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ПЕСОЧНЫЕ</vt:lpstr>
      <vt:lpstr>ЭЛЕКТРОННЫЕ</vt:lpstr>
      <vt:lpstr>МЕХАНИЧЕСКИЕ</vt:lpstr>
      <vt:lpstr>Презентация PowerPoint</vt:lpstr>
      <vt:lpstr>1 сутки = 24 часа</vt:lpstr>
      <vt:lpstr>Презентация PowerPoint</vt:lpstr>
      <vt:lpstr>День</vt:lpstr>
      <vt:lpstr>Вечер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7</cp:revision>
  <dcterms:modified xsi:type="dcterms:W3CDTF">2012-12-20T04:54:37Z</dcterms:modified>
</cp:coreProperties>
</file>